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9" r:id="rId2"/>
    <p:sldId id="270" r:id="rId3"/>
    <p:sldId id="256" r:id="rId4"/>
    <p:sldId id="258" r:id="rId5"/>
    <p:sldId id="259" r:id="rId6"/>
    <p:sldId id="266" r:id="rId7"/>
    <p:sldId id="268" r:id="rId8"/>
    <p:sldId id="260" r:id="rId9"/>
    <p:sldId id="261" r:id="rId10"/>
    <p:sldId id="262" r:id="rId11"/>
    <p:sldId id="267" r:id="rId12"/>
    <p:sldId id="263" r:id="rId13"/>
    <p:sldId id="264" r:id="rId14"/>
    <p:sldId id="265" r:id="rId15"/>
    <p:sldId id="25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4D2FD7-7DDC-457C-AF45-AE3ABD254709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03DF2-448A-4D6B-81EC-3592A997E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X=11, &lt;T=65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03DF2-448A-4D6B-81EC-3592A997E9E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03DF2-448A-4D6B-81EC-3592A997E9E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500+116x=1080, x=5, largest angle is 175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03DF2-448A-4D6B-81EC-3592A997E9E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03DF2-448A-4D6B-81EC-3592A997E9E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?=105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03DF2-448A-4D6B-81EC-3592A997E9E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03DF2-448A-4D6B-81EC-3592A997E9E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N=10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03DF2-448A-4D6B-81EC-3592A997E9E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03DF2-448A-4D6B-81EC-3592A997E9E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B)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03DF2-448A-4D6B-81EC-3592A997E9E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X= 9 , F=90,</a:t>
            </a:r>
            <a:r>
              <a:rPr lang="en-US" baseline="0" dirty="0" smtClean="0"/>
              <a:t> G=83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03DF2-448A-4D6B-81EC-3592A997E9E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N=5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03DF2-448A-4D6B-81EC-3592A997E9E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03DF2-448A-4D6B-81EC-3592A997E9E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03DF2-448A-4D6B-81EC-3592A997E9E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B2699-1DE2-4405-AF35-DE7E8D59CA0B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C7CE-5B38-4461-B8EA-CE1A14AAE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B2699-1DE2-4405-AF35-DE7E8D59CA0B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C7CE-5B38-4461-B8EA-CE1A14AAE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B2699-1DE2-4405-AF35-DE7E8D59CA0B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C7CE-5B38-4461-B8EA-CE1A14AAE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B2699-1DE2-4405-AF35-DE7E8D59CA0B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C7CE-5B38-4461-B8EA-CE1A14AAE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B2699-1DE2-4405-AF35-DE7E8D59CA0B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C7CE-5B38-4461-B8EA-CE1A14AAE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B2699-1DE2-4405-AF35-DE7E8D59CA0B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C7CE-5B38-4461-B8EA-CE1A14AAE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B2699-1DE2-4405-AF35-DE7E8D59CA0B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C7CE-5B38-4461-B8EA-CE1A14AAE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B2699-1DE2-4405-AF35-DE7E8D59CA0B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C7CE-5B38-4461-B8EA-CE1A14AAE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B2699-1DE2-4405-AF35-DE7E8D59CA0B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C7CE-5B38-4461-B8EA-CE1A14AAE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B2699-1DE2-4405-AF35-DE7E8D59CA0B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C7CE-5B38-4461-B8EA-CE1A14AAE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B2699-1DE2-4405-AF35-DE7E8D59CA0B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C7CE-5B38-4461-B8EA-CE1A14AAE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B2699-1DE2-4405-AF35-DE7E8D59CA0B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EC7CE-5B38-4461-B8EA-CE1A14AAE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7848600" cy="304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On a sheet of paper, draw a table that is 3 squares by 4 squares.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1600200"/>
          <a:ext cx="61722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50"/>
                <a:gridCol w="1543050"/>
                <a:gridCol w="1543050"/>
                <a:gridCol w="1543050"/>
              </a:tblGrid>
              <a:tr h="508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3733800"/>
            <a:ext cx="6934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each box, write one of the following:</a:t>
            </a:r>
          </a:p>
          <a:p>
            <a:r>
              <a:rPr lang="en-US" dirty="0" smtClean="0"/>
              <a:t>65 ,  105,  D,  10,  90,  5, 31, 64, 175, 12, 45, C, B</a:t>
            </a:r>
          </a:p>
          <a:p>
            <a:endParaRPr lang="en-US" dirty="0" smtClean="0"/>
          </a:p>
          <a:p>
            <a:r>
              <a:rPr lang="en-US" dirty="0" smtClean="0"/>
              <a:t>You won’t have room for one answer.  That’s ok.  Leave it off.</a:t>
            </a:r>
          </a:p>
          <a:p>
            <a:endParaRPr lang="en-US" dirty="0" smtClean="0"/>
          </a:p>
          <a:p>
            <a:r>
              <a:rPr lang="en-US" dirty="0" smtClean="0"/>
              <a:t>You can choose to put them in any box you want.  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981200"/>
            <a:ext cx="5410200" cy="388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Which of the following sets of numbers could represent the lengths of the sides of a triangle?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A) 3,7,12</a:t>
            </a:r>
          </a:p>
          <a:p>
            <a:pPr>
              <a:buNone/>
            </a:pPr>
            <a:r>
              <a:rPr lang="en-US" dirty="0" smtClean="0"/>
              <a:t>B) 5,4,1</a:t>
            </a:r>
          </a:p>
          <a:p>
            <a:pPr>
              <a:buNone/>
            </a:pPr>
            <a:r>
              <a:rPr lang="en-US" dirty="0" smtClean="0"/>
              <a:t>C) 2,6,7</a:t>
            </a:r>
          </a:p>
          <a:p>
            <a:pPr>
              <a:buNone/>
            </a:pPr>
            <a:r>
              <a:rPr lang="en-US" dirty="0" smtClean="0"/>
              <a:t>D) 6,2,8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557206"/>
            <a:ext cx="4357687" cy="4041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measures of the interior angles of an octagon are 155, 145, 35x, 35x, 11x+30, 15x, 170, and 20x.  What is the measure of the largest angle?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regular convex polygon has 30 sides.  What is</a:t>
            </a:r>
          </a:p>
          <a:p>
            <a:pPr>
              <a:buNone/>
            </a:pPr>
            <a:r>
              <a:rPr lang="en-US" dirty="0" smtClean="0"/>
              <a:t>the measure of each exterior angle?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1" y="459428"/>
            <a:ext cx="6033248" cy="4798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We will now go through a series of questions.  When you find your answer for each question, write the number of the question in the box that contains its answer.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example, if I thought the answer to #1 were 90, I would write #10 in the box where I wrote 90.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Any team of two that correctly makes an x through the box, will win 50 extra credit points in the </a:t>
            </a:r>
            <a:r>
              <a:rPr lang="en-US" dirty="0" err="1" smtClean="0"/>
              <a:t>classwork</a:t>
            </a:r>
            <a:r>
              <a:rPr lang="en-US" dirty="0" smtClean="0"/>
              <a:t> category.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447800"/>
            <a:ext cx="4419600" cy="4917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57200" y="6858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Solve for m&lt;T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In the triangle, n is a whole number. What is the smallest possible value for n?</a:t>
            </a:r>
          </a:p>
          <a:p>
            <a:pPr>
              <a:buNone/>
            </a:pPr>
            <a:r>
              <a:rPr lang="en-US" dirty="0" smtClean="0"/>
              <a:t>               </a:t>
            </a:r>
          </a:p>
          <a:p>
            <a:pPr>
              <a:buNone/>
            </a:pPr>
            <a:r>
              <a:rPr lang="en-US" dirty="0" smtClean="0"/>
              <a:t>           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n                   </a:t>
            </a:r>
            <a:r>
              <a:rPr lang="en-US" dirty="0" err="1" smtClean="0"/>
              <a:t>n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                                          30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A) 15        B)  12           C) 25           D) 20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3429000" y="1828800"/>
            <a:ext cx="2438400" cy="2133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If the measure of each interior angle of a</a:t>
            </a:r>
          </a:p>
          <a:p>
            <a:pPr>
              <a:buNone/>
            </a:pPr>
            <a:r>
              <a:rPr lang="en-US" dirty="0" smtClean="0"/>
              <a:t>polygon is 144°, how many sides does this</a:t>
            </a:r>
          </a:p>
          <a:p>
            <a:pPr>
              <a:buNone/>
            </a:pPr>
            <a:r>
              <a:rPr lang="en-US" dirty="0" smtClean="0"/>
              <a:t>polygon have?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is the measure of an exterior angle of a </a:t>
            </a:r>
          </a:p>
          <a:p>
            <a:pPr>
              <a:buNone/>
            </a:pPr>
            <a:r>
              <a:rPr lang="en-US" dirty="0" smtClean="0"/>
              <a:t>regular octagon?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 triangle has sides with lengths of 7 and 15.  </a:t>
            </a:r>
          </a:p>
          <a:p>
            <a:pPr>
              <a:buNone/>
            </a:pPr>
            <a:r>
              <a:rPr lang="en-US" dirty="0" smtClean="0"/>
              <a:t>Which of the following could be the perimeter </a:t>
            </a:r>
          </a:p>
          <a:p>
            <a:pPr>
              <a:buNone/>
            </a:pPr>
            <a:r>
              <a:rPr lang="en-US" dirty="0" smtClean="0"/>
              <a:t>of the triangle?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A) 29</a:t>
            </a:r>
          </a:p>
          <a:p>
            <a:pPr>
              <a:buNone/>
            </a:pPr>
            <a:r>
              <a:rPr lang="en-US" dirty="0" smtClean="0"/>
              <a:t>B) 32</a:t>
            </a:r>
          </a:p>
          <a:p>
            <a:pPr>
              <a:buNone/>
            </a:pPr>
            <a:r>
              <a:rPr lang="en-US" dirty="0" smtClean="0"/>
              <a:t>C)37</a:t>
            </a:r>
          </a:p>
          <a:p>
            <a:pPr>
              <a:buNone/>
            </a:pPr>
            <a:r>
              <a:rPr lang="en-US" dirty="0" smtClean="0"/>
              <a:t>D)44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measure of &lt;F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447800"/>
            <a:ext cx="4190999" cy="4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measure of an exterior angle of a regular polygon is 72°, how many sides does the polygon have?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428</Words>
  <Application>Microsoft Office PowerPoint</Application>
  <PresentationFormat>On-screen Show (4:3)</PresentationFormat>
  <Paragraphs>72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Find the measure of &lt;F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lausd_user</dc:creator>
  <cp:lastModifiedBy>lausd_user</cp:lastModifiedBy>
  <cp:revision>47</cp:revision>
  <dcterms:created xsi:type="dcterms:W3CDTF">2013-01-31T16:10:59Z</dcterms:created>
  <dcterms:modified xsi:type="dcterms:W3CDTF">2013-02-01T21:42:33Z</dcterms:modified>
</cp:coreProperties>
</file>