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264B09-F608-4F4C-8E69-E575C8EEE916}" type="datetimeFigureOut">
              <a:rPr lang="en-US" smtClean="0"/>
              <a:t>10/29/2012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BD1815-AE30-4307-B102-04884C1D22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Vocab</a:t>
            </a:r>
            <a:r>
              <a:rPr lang="en-US" baseline="0" dirty="0" smtClean="0"/>
              <a:t> Rating Sheet, Take Notes on paper, transfer info to </a:t>
            </a:r>
            <a:r>
              <a:rPr lang="en-US" baseline="0" dirty="0" err="1" smtClean="0"/>
              <a:t>Frayer</a:t>
            </a:r>
            <a:r>
              <a:rPr lang="en-US" baseline="0" dirty="0" smtClean="0"/>
              <a:t> Models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D1815-AE30-4307-B102-04884C1D22C8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</a:t>
            </a:r>
            <a:r>
              <a:rPr lang="en-US" baseline="0" dirty="0" smtClean="0"/>
              <a:t> many pairs of corresponding angles are possible?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D1815-AE30-4307-B102-04884C1D22C8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</a:t>
            </a:r>
            <a:r>
              <a:rPr lang="en-US" baseline="0" dirty="0" smtClean="0"/>
              <a:t> many consecutive interior angles are possible?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D1815-AE30-4307-B102-04884C1D22C8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many pairs of Alt </a:t>
            </a:r>
            <a:r>
              <a:rPr lang="en-US" dirty="0" err="1" smtClean="0"/>
              <a:t>int</a:t>
            </a:r>
            <a:r>
              <a:rPr lang="en-US" dirty="0" smtClean="0"/>
              <a:t> angles</a:t>
            </a:r>
            <a:r>
              <a:rPr lang="en-US" baseline="0" dirty="0" smtClean="0"/>
              <a:t> are possible? Explain your reasoning.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D1815-AE30-4307-B102-04884C1D22C8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</a:t>
            </a:r>
            <a:r>
              <a:rPr lang="en-US" baseline="0" dirty="0" smtClean="0"/>
              <a:t> many pairs of Alternate exterior angles are possible? Explain your reasoning.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D1815-AE30-4307-B102-04884C1D22C8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C0B67BA-392A-4E0F-91EE-7789E88DF962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2068070-ABB2-4F2B-A027-486A1EE2F6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0B67BA-392A-4E0F-91EE-7789E88DF962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068070-ABB2-4F2B-A027-486A1EE2F6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C0B67BA-392A-4E0F-91EE-7789E88DF962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2068070-ABB2-4F2B-A027-486A1EE2F6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0B67BA-392A-4E0F-91EE-7789E88DF962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068070-ABB2-4F2B-A027-486A1EE2F6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C0B67BA-392A-4E0F-91EE-7789E88DF962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2068070-ABB2-4F2B-A027-486A1EE2F6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0B67BA-392A-4E0F-91EE-7789E88DF962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068070-ABB2-4F2B-A027-486A1EE2F6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0B67BA-392A-4E0F-91EE-7789E88DF962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068070-ABB2-4F2B-A027-486A1EE2F6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0B67BA-392A-4E0F-91EE-7789E88DF962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068070-ABB2-4F2B-A027-486A1EE2F6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C0B67BA-392A-4E0F-91EE-7789E88DF962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068070-ABB2-4F2B-A027-486A1EE2F6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0B67BA-392A-4E0F-91EE-7789E88DF962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068070-ABB2-4F2B-A027-486A1EE2F6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0B67BA-392A-4E0F-91EE-7789E88DF962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068070-ABB2-4F2B-A027-486A1EE2F6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C0B67BA-392A-4E0F-91EE-7789E88DF962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2068070-ABB2-4F2B-A027-486A1EE2F6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3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0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</a:t>
            </a:r>
            <a:r>
              <a:rPr lang="en-US" sz="6000" dirty="0" smtClean="0"/>
              <a:t>Angles</a:t>
            </a:r>
            <a:r>
              <a:rPr lang="en-US" dirty="0" smtClean="0"/>
              <a:t> Unit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2286000"/>
          </a:xfrm>
        </p:spPr>
        <p:txBody>
          <a:bodyPr/>
          <a:lstStyle/>
          <a:p>
            <a:r>
              <a:rPr lang="en-US" dirty="0" smtClean="0"/>
              <a:t>Parallel Lines</a:t>
            </a:r>
          </a:p>
          <a:p>
            <a:r>
              <a:rPr lang="en-US" dirty="0" smtClean="0"/>
              <a:t>And Transversals</a:t>
            </a:r>
            <a:endParaRPr lang="en-US" dirty="0"/>
          </a:p>
        </p:txBody>
      </p:sp>
      <p:pic>
        <p:nvPicPr>
          <p:cNvPr id="15362" name="Picture 2" descr="http://connoro2.edublogs.org/files/2010/12/protractor-1ngqvs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-1"/>
            <a:ext cx="35052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Alternate Exterior</a:t>
            </a:r>
            <a:br>
              <a:rPr lang="en-US" dirty="0" smtClean="0"/>
            </a:br>
            <a:r>
              <a:rPr lang="en-US" dirty="0" smtClean="0"/>
              <a:t>Angles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181600" y="3200400"/>
            <a:ext cx="3657600" cy="1920240"/>
          </a:xfrm>
        </p:spPr>
        <p:txBody>
          <a:bodyPr/>
          <a:lstStyle/>
          <a:p>
            <a:r>
              <a:rPr lang="en-US" dirty="0" smtClean="0"/>
              <a:t>If parallel lines are cut by a transversal, </a:t>
            </a:r>
          </a:p>
          <a:p>
            <a:r>
              <a:rPr lang="en-US" dirty="0" smtClean="0"/>
              <a:t>then the </a:t>
            </a:r>
            <a:endParaRPr lang="en-US" dirty="0" smtClean="0"/>
          </a:p>
          <a:p>
            <a:r>
              <a:rPr lang="en-US" sz="2000" dirty="0" smtClean="0"/>
              <a:t>ALTERNATE EXTERIOR ANGLES  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             </a:t>
            </a:r>
            <a:r>
              <a:rPr lang="en-US" dirty="0" smtClean="0"/>
              <a:t>are </a:t>
            </a:r>
            <a:r>
              <a:rPr lang="en-US" sz="2000" dirty="0" smtClean="0"/>
              <a:t>congruent</a:t>
            </a:r>
            <a:r>
              <a:rPr lang="en-US" dirty="0" smtClean="0"/>
              <a:t>.  </a:t>
            </a:r>
            <a:endParaRPr lang="en-US" dirty="0"/>
          </a:p>
        </p:txBody>
      </p:sp>
      <p:pic>
        <p:nvPicPr>
          <p:cNvPr id="5" name="Picture Placeholder 4" descr="alternate-exterior-angles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l="4844" r="4844"/>
          <a:stretch>
            <a:fillRect/>
          </a:stretch>
        </p:blipFill>
        <p:spPr>
          <a:xfrm rot="19914835">
            <a:off x="589690" y="1164355"/>
            <a:ext cx="3787069" cy="3787069"/>
          </a:xfrm>
        </p:spPr>
      </p:pic>
      <p:pic>
        <p:nvPicPr>
          <p:cNvPr id="6" name="Picture 5" descr="alternate-exterior-angles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810198">
            <a:off x="5354513" y="4301261"/>
            <a:ext cx="1937974" cy="23631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/>
          <a:lstStyle/>
          <a:p>
            <a:r>
              <a:rPr lang="en-US" b="0" dirty="0" err="1" smtClean="0">
                <a:latin typeface="Andale Sans for VST" pitchFamily="34" charset="0"/>
                <a:cs typeface="Aharoni" pitchFamily="2" charset="-79"/>
              </a:rPr>
              <a:t>Frayer</a:t>
            </a:r>
            <a:r>
              <a:rPr lang="en-US" b="0" dirty="0" smtClean="0">
                <a:latin typeface="Andale Sans for VST" pitchFamily="34" charset="0"/>
                <a:cs typeface="Aharoni" pitchFamily="2" charset="-79"/>
              </a:rPr>
              <a:t> Model</a:t>
            </a:r>
            <a:endParaRPr lang="en-US" b="0" dirty="0">
              <a:latin typeface="Andale Sans for VST" pitchFamily="34" charset="0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Scratch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is a new strategy we can use to practice remembering things we’ve learned before.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It will help us when we take tests and need to get all the knowledge out of our head and onto paper.</a:t>
            </a:r>
          </a:p>
          <a:p>
            <a:endParaRPr lang="en-US" dirty="0" smtClean="0"/>
          </a:p>
          <a:p>
            <a:r>
              <a:rPr lang="en-US" sz="3200" dirty="0" smtClean="0">
                <a:solidFill>
                  <a:srgbClr val="7030A0"/>
                </a:solidFill>
              </a:rPr>
              <a:t>Write down the “angle pair relationships” you remember from when 2 lines intersect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trike="sngStrike" dirty="0" smtClean="0"/>
              <a:t>THINK</a:t>
            </a:r>
            <a:r>
              <a:rPr lang="en-US" dirty="0" smtClean="0"/>
              <a:t>-PAIR-SHARE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check with your neighbor to see if there are any you should add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  <p:pic>
        <p:nvPicPr>
          <p:cNvPr id="1026" name="Picture 2" descr="http://laughingsquid.com/wp-content/uploads/sharing.pn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9" b="19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Review ANGLE PAIR RELATIONSHIPS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LINEAR PAIR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VERTICAL ANGLES</a:t>
            </a:r>
            <a:endParaRPr lang="en-US" dirty="0"/>
          </a:p>
        </p:txBody>
      </p:sp>
      <p:pic>
        <p:nvPicPr>
          <p:cNvPr id="17410" name="Picture 2" descr="http://ceemrr.com/Geometry1/ParallelTransversal/paste_image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557006">
            <a:off x="533400" y="2819400"/>
            <a:ext cx="3657600" cy="1095376"/>
          </a:xfrm>
          <a:prstGeom prst="rect">
            <a:avLst/>
          </a:prstGeom>
          <a:noFill/>
        </p:spPr>
      </p:pic>
      <p:pic>
        <p:nvPicPr>
          <p:cNvPr id="17412" name="Picture 4" descr="Vertical angles are always congruent.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 rot="20287794">
            <a:off x="3434223" y="2844225"/>
            <a:ext cx="5605036" cy="13403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Review Angle pair relationships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Complementary Angles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Adjacent Angles</a:t>
            </a:r>
          </a:p>
        </p:txBody>
      </p:sp>
      <p:pic>
        <p:nvPicPr>
          <p:cNvPr id="7" name="Content Placeholder 6" descr="adjacentangles.gif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191000" y="3962400"/>
            <a:ext cx="4011188" cy="1677987"/>
          </a:xfrm>
        </p:spPr>
      </p:pic>
      <p:pic>
        <p:nvPicPr>
          <p:cNvPr id="16386" name="Picture 2" descr="http://www.mathsteacher.com.au/year7/ch08_angles/03_calc/Image10518.gif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514600"/>
            <a:ext cx="2778298" cy="238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Lines And Transversals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181600" y="3283634"/>
            <a:ext cx="3636498" cy="192024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Adding another line creates 4 new angle relationships.</a:t>
            </a:r>
          </a:p>
          <a:p>
            <a:endParaRPr lang="en-US" sz="2000" dirty="0" smtClean="0"/>
          </a:p>
          <a:p>
            <a:r>
              <a:rPr lang="en-US" sz="2000" dirty="0" smtClean="0"/>
              <a:t>When the lines are parallel, we know how the size of each angle relates to the others.</a:t>
            </a:r>
            <a:endParaRPr lang="en-US" sz="2000" dirty="0"/>
          </a:p>
        </p:txBody>
      </p:sp>
      <p:sp>
        <p:nvSpPr>
          <p:cNvPr id="6" name="Not Equal 5"/>
          <p:cNvSpPr/>
          <p:nvPr/>
        </p:nvSpPr>
        <p:spPr>
          <a:xfrm>
            <a:off x="457200" y="1752600"/>
            <a:ext cx="4267200" cy="3429000"/>
          </a:xfrm>
          <a:prstGeom prst="mathNotEqual">
            <a:avLst>
              <a:gd name="adj1" fmla="val 12869"/>
              <a:gd name="adj2" fmla="val 6458124"/>
              <a:gd name="adj3" fmla="val 76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0" y="1143000"/>
            <a:ext cx="3788898" cy="2057400"/>
          </a:xfrm>
        </p:spPr>
        <p:txBody>
          <a:bodyPr/>
          <a:lstStyle/>
          <a:p>
            <a:r>
              <a:rPr lang="en-US" dirty="0" smtClean="0"/>
              <a:t>Corresponding angles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4800600" y="3276600"/>
            <a:ext cx="4343400" cy="192024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   If</a:t>
            </a:r>
            <a:r>
              <a:rPr lang="en-US" sz="1800" dirty="0" smtClean="0"/>
              <a:t> parallel lines are cut by a      </a:t>
            </a:r>
          </a:p>
          <a:p>
            <a:r>
              <a:rPr lang="en-US" sz="1800" dirty="0" smtClean="0"/>
              <a:t>    transversal, </a:t>
            </a:r>
          </a:p>
          <a:p>
            <a:r>
              <a:rPr lang="en-US" sz="2400" dirty="0" smtClean="0"/>
              <a:t>   then the </a:t>
            </a:r>
            <a:r>
              <a:rPr lang="en-US" sz="2400" dirty="0" smtClean="0"/>
              <a:t>CORRESPONDING   </a:t>
            </a:r>
          </a:p>
          <a:p>
            <a:r>
              <a:rPr lang="en-US" sz="2400" dirty="0" smtClean="0"/>
              <a:t>    ANGLES ARE CONGRUENT</a:t>
            </a:r>
            <a:r>
              <a:rPr lang="en-US" sz="1800" dirty="0" smtClean="0"/>
              <a:t>.</a:t>
            </a:r>
            <a:endParaRPr lang="en-US" sz="1800" dirty="0"/>
          </a:p>
        </p:txBody>
      </p:sp>
      <p:pic>
        <p:nvPicPr>
          <p:cNvPr id="5" name="Picture Placeholder 4" descr="corresponding-angles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l="1002" r="1002"/>
          <a:stretch>
            <a:fillRect/>
          </a:stretch>
        </p:blipFill>
        <p:spPr>
          <a:xfrm>
            <a:off x="381000" y="762000"/>
            <a:ext cx="4206240" cy="420624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Same-Side (Consecutive) Interior angles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371600"/>
            <a:ext cx="6629400" cy="602512"/>
          </a:xfrm>
        </p:spPr>
        <p:txBody>
          <a:bodyPr>
            <a:normAutofit/>
          </a:bodyPr>
          <a:lstStyle/>
          <a:p>
            <a:r>
              <a:rPr lang="en-US" sz="1800" dirty="0" smtClean="0"/>
              <a:t>If parallel lines are cut by a transversal, </a:t>
            </a:r>
          </a:p>
          <a:p>
            <a:r>
              <a:rPr lang="en-US" sz="1800" dirty="0" smtClean="0"/>
              <a:t>then the CONSECUTIVE INTERIOR ANGLES are </a:t>
            </a:r>
            <a:r>
              <a:rPr lang="en-US" sz="1800" dirty="0" smtClean="0"/>
              <a:t>SUPPLEMENTARY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7" name="Content Placeholder 6" descr="same-side-interior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 rot="19204860">
            <a:off x="541400" y="2963093"/>
            <a:ext cx="3746500" cy="3048000"/>
          </a:xfrm>
        </p:spPr>
      </p:pic>
      <p:pic>
        <p:nvPicPr>
          <p:cNvPr id="8" name="Picture 7" descr="consecutive-interior-angles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750765">
            <a:off x="4648777" y="2787063"/>
            <a:ext cx="2846512" cy="31381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Alternate interior</a:t>
            </a:r>
            <a:br>
              <a:rPr lang="en-US" dirty="0" smtClean="0"/>
            </a:br>
            <a:r>
              <a:rPr lang="en-US" dirty="0" smtClean="0"/>
              <a:t>angles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3539864"/>
            <a:ext cx="6705600" cy="1101248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If parallel lines are cut by a transversal, </a:t>
            </a:r>
            <a:endParaRPr lang="en-US" dirty="0" smtClean="0"/>
          </a:p>
          <a:p>
            <a:r>
              <a:rPr lang="en-US" dirty="0" smtClean="0"/>
              <a:t>    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</a:t>
            </a:r>
            <a:r>
              <a:rPr lang="en-US" dirty="0" smtClean="0"/>
              <a:t>then </a:t>
            </a:r>
            <a:r>
              <a:rPr lang="en-US" dirty="0" smtClean="0"/>
              <a:t>the </a:t>
            </a:r>
            <a:r>
              <a:rPr lang="en-US" dirty="0" smtClean="0"/>
              <a:t>ALTERNATE INTERIOR ANGLES are CONGRUENT.</a:t>
            </a:r>
            <a:endParaRPr lang="en-US" dirty="0"/>
          </a:p>
        </p:txBody>
      </p:sp>
      <p:pic>
        <p:nvPicPr>
          <p:cNvPr id="4" name="Picture 3" descr="2510_1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8414310">
            <a:off x="-594168" y="958853"/>
            <a:ext cx="4745048" cy="3552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452</TotalTime>
  <Words>278</Words>
  <Application>Microsoft Office PowerPoint</Application>
  <PresentationFormat>On-screen Show (4:3)</PresentationFormat>
  <Paragraphs>50</Paragraphs>
  <Slides>11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Opulent</vt:lpstr>
      <vt:lpstr>Introduction to Angles Unit</vt:lpstr>
      <vt:lpstr>Scratch Paper</vt:lpstr>
      <vt:lpstr>THINK-PAIR-SHARE</vt:lpstr>
      <vt:lpstr>Review ANGLE PAIR RELATIONSHIPS</vt:lpstr>
      <vt:lpstr>Review Angle pair relationships</vt:lpstr>
      <vt:lpstr>Parallel Lines And Transversals</vt:lpstr>
      <vt:lpstr>Corresponding angles</vt:lpstr>
      <vt:lpstr>Same-Side (Consecutive) Interior angles</vt:lpstr>
      <vt:lpstr>Alternate interior angles</vt:lpstr>
      <vt:lpstr>Alternate Exterior Angles</vt:lpstr>
      <vt:lpstr>Frayer Model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Angles Unit</dc:title>
  <dc:creator>lausd_user</dc:creator>
  <cp:lastModifiedBy>lausd_user</cp:lastModifiedBy>
  <cp:revision>42</cp:revision>
  <dcterms:created xsi:type="dcterms:W3CDTF">2012-01-24T06:38:38Z</dcterms:created>
  <dcterms:modified xsi:type="dcterms:W3CDTF">2012-10-30T04:37:54Z</dcterms:modified>
</cp:coreProperties>
</file>