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78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791200"/>
            <a:ext cx="5829300" cy="2633472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3779520"/>
            <a:ext cx="5829300" cy="201168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485900" cy="7802033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8"/>
            <a:ext cx="44005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3621714" y="1431851"/>
            <a:ext cx="3241602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0475" y="1"/>
            <a:ext cx="4135902" cy="88204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457700" y="0"/>
            <a:ext cx="20574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457700" y="5689600"/>
            <a:ext cx="24003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457700" y="0"/>
            <a:ext cx="1028700" cy="5689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461274" y="5662086"/>
            <a:ext cx="1568053" cy="34819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457700" y="1828800"/>
            <a:ext cx="2400300" cy="386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742950" y="5689600"/>
            <a:ext cx="37147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75118" y="2844800"/>
            <a:ext cx="4229100" cy="2844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429000" y="5689600"/>
            <a:ext cx="10287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13033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370" y="536354"/>
            <a:ext cx="637794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176" y="682752"/>
            <a:ext cx="6117336" cy="103632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2752"/>
            <a:ext cx="6172200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36067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360670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36355"/>
            <a:ext cx="6650310" cy="118168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3030141" cy="853016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2413000"/>
            <a:ext cx="3031331" cy="853016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3278716"/>
            <a:ext cx="303014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278716"/>
            <a:ext cx="3031331" cy="5279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2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7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6347215" y="1663070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685800" y="588337"/>
            <a:ext cx="5143500" cy="935665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6024" y="2525043"/>
            <a:ext cx="6583680" cy="661352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85800" y="1533525"/>
            <a:ext cx="5143500" cy="9144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6461515" y="1866270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5" y="2003821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57750" y="74001"/>
            <a:ext cx="1600200" cy="486833"/>
          </a:xfrm>
        </p:spPr>
        <p:txBody>
          <a:bodyPr/>
          <a:lstStyle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74001"/>
            <a:ext cx="4171950" cy="486833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74001"/>
            <a:ext cx="342900" cy="486833"/>
          </a:xfrm>
        </p:spPr>
        <p:txBody>
          <a:bodyPr/>
          <a:lstStyle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47B6A3-840E-41AD-9836-54B65D62397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9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3521D7-7E80-4724-84F8-DE6555A07C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Indirect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 Triangles Applied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2171699" cy="853016"/>
          </a:xfrm>
        </p:spPr>
        <p:txBody>
          <a:bodyPr/>
          <a:lstStyle/>
          <a:p>
            <a:r>
              <a:rPr lang="en-US" dirty="0" smtClean="0"/>
              <a:t>Method #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2362200"/>
            <a:ext cx="1926430" cy="853016"/>
          </a:xfrm>
        </p:spPr>
        <p:txBody>
          <a:bodyPr/>
          <a:lstStyle/>
          <a:p>
            <a:r>
              <a:rPr lang="en-US" dirty="0" smtClean="0"/>
              <a:t> Method #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3276600"/>
            <a:ext cx="1866899" cy="52812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276600"/>
            <a:ext cx="1828799" cy="52791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438400" y="3276600"/>
            <a:ext cx="1828799" cy="52791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514600" y="2362200"/>
            <a:ext cx="2171699" cy="85301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73152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 #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177" y="1802229"/>
            <a:ext cx="4288536" cy="6351171"/>
          </a:xfrm>
        </p:spPr>
        <p:txBody>
          <a:bodyPr>
            <a:normAutofit/>
          </a:bodyPr>
          <a:lstStyle/>
          <a:p>
            <a:r>
              <a:rPr lang="en-US" dirty="0" smtClean="0"/>
              <a:t>Do you think the method is reliable?  Were your results reasonable?  How did you decide?</a:t>
            </a:r>
          </a:p>
          <a:p>
            <a:endParaRPr lang="en-US" dirty="0" smtClean="0"/>
          </a:p>
          <a:p>
            <a:r>
              <a:rPr lang="en-US" dirty="0" smtClean="0"/>
              <a:t>Do you think indirect measurement is useful?</a:t>
            </a:r>
          </a:p>
          <a:p>
            <a:endParaRPr lang="en-US" dirty="0" smtClean="0"/>
          </a:p>
          <a:p>
            <a:r>
              <a:rPr lang="en-US" dirty="0" smtClean="0"/>
              <a:t>Have you found any global connections for indirect measurement?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</a:t>
            </a:r>
            <a:br>
              <a:rPr lang="en-US" dirty="0" smtClean="0"/>
            </a:br>
            <a:r>
              <a:rPr lang="en-US" dirty="0" smtClean="0"/>
              <a:t>Indirect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We will be calculating the height of an object that is too tall to measure directly.  We chose________.</a:t>
            </a:r>
          </a:p>
          <a:p>
            <a:r>
              <a:rPr lang="en-US" dirty="0" smtClean="0"/>
              <a:t>We will use 3 methods of indirect measurement to measure the same object.  This will allow us to compare our answers and determine whether our methods are reliable.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(Picture)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(Diagram)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176" y="1802229"/>
            <a:ext cx="6023024" cy="64273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________   =  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  Proportion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(Picture)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(Diagram)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176" y="1802229"/>
            <a:ext cx="6023024" cy="64273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________   =  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  Proportion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(Picture)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(Diagram)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176" y="1802229"/>
            <a:ext cx="6023024" cy="64273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________   =  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#   Proportion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162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Indirect Measurement</vt:lpstr>
      <vt:lpstr>Origins of  Indirect Measurement</vt:lpstr>
      <vt:lpstr>Our Purpose</vt:lpstr>
      <vt:lpstr>Method # Data</vt:lpstr>
      <vt:lpstr>Method #   Proportion</vt:lpstr>
      <vt:lpstr>Method # Data</vt:lpstr>
      <vt:lpstr>Method #   Proportion</vt:lpstr>
      <vt:lpstr>Method # Data</vt:lpstr>
      <vt:lpstr>Method #   Proportion</vt:lpstr>
      <vt:lpstr>Results Comparison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Measurement</dc:title>
  <dc:creator>lausd_user</dc:creator>
  <cp:lastModifiedBy>lausd_user</cp:lastModifiedBy>
  <cp:revision>6</cp:revision>
  <dcterms:created xsi:type="dcterms:W3CDTF">2014-02-23T07:56:42Z</dcterms:created>
  <dcterms:modified xsi:type="dcterms:W3CDTF">2014-02-23T08:47:07Z</dcterms:modified>
</cp:coreProperties>
</file>